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/>
    <p:restoredTop sz="94553"/>
  </p:normalViewPr>
  <p:slideViewPr>
    <p:cSldViewPr snapToGrid="0">
      <p:cViewPr varScale="1">
        <p:scale>
          <a:sx n="104" d="100"/>
          <a:sy n="104" d="100"/>
        </p:scale>
        <p:origin x="4320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January 17-21,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1062476237"/>
              </p:ext>
            </p:extLst>
          </p:nvPr>
        </p:nvGraphicFramePr>
        <p:xfrm>
          <a:off x="266700" y="1353538"/>
          <a:ext cx="3458675" cy="193252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01/17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01/21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School Holiday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100</a:t>
                      </a:r>
                      <a:r>
                        <a:rPr lang="en" sz="1400" baseline="30000" dirty="0">
                          <a:latin typeface="Comfortaa"/>
                        </a:rPr>
                        <a:t>th</a:t>
                      </a:r>
                      <a:r>
                        <a:rPr lang="en" sz="1400" dirty="0">
                          <a:latin typeface="Comfortaa"/>
                        </a:rPr>
                        <a:t> Day of  School</a:t>
                      </a:r>
                      <a:r>
                        <a:rPr lang="en" sz="1100" dirty="0">
                          <a:latin typeface="Comfortaa"/>
                        </a:rPr>
                        <a:t>(dress up)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2808038186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(win, six, on, mop, top, pot)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18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1818408567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253852621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1034" name="Picture 10" descr="Cute Snowman Wearing A Star Hat, Snowman Clipart, Hat, Long Nose PNG  Transparent Clipart Image and PSD File for Free Download">
            <a:extLst>
              <a:ext uri="{FF2B5EF4-FFF2-40B4-BE49-F238E27FC236}">
                <a16:creationId xmlns:a16="http://schemas.microsoft.com/office/drawing/2014/main" id="{4081C6FE-A17B-3F4A-9F30-566EF2C1A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72" y="4540626"/>
            <a:ext cx="1465606" cy="13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5  Week 2:   I Can Do It!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1451647322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Vv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and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Yy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un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241132705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does it mean to try hard?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203157832"/>
              </p:ext>
            </p:extLst>
          </p:nvPr>
        </p:nvGraphicFramePr>
        <p:xfrm>
          <a:off x="224238" y="3704049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Him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Us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For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Her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2141168329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Practice, Proud, Success 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Lovely</a:t>
                      </a:r>
                      <a:r>
                        <a:rPr lang="en" sz="1400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, several, and spy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Little Red Hen and T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h</a:t>
                      </a: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e Little Red Hen on Stage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4066955487"/>
              </p:ext>
            </p:extLst>
          </p:nvPr>
        </p:nvGraphicFramePr>
        <p:xfrm>
          <a:off x="2564074" y="6909812"/>
          <a:ext cx="4956226" cy="29666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Win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Six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On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Mop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Top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Perseverance 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308</Words>
  <Application>Microsoft Macintosh PowerPoint</Application>
  <PresentationFormat>Custom</PresentationFormat>
  <Paragraphs>91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Impact</vt:lpstr>
      <vt:lpstr>Oswald</vt:lpstr>
      <vt:lpstr>Roboto Mono</vt:lpstr>
      <vt:lpstr>Arial</vt:lpstr>
      <vt:lpstr>Wingdings</vt:lpstr>
      <vt:lpstr>Comfortaa</vt:lpstr>
      <vt:lpstr>Simple Light</vt:lpstr>
      <vt:lpstr>We are SUPERheroes! Students Using their Powers to Engage in Reading!</vt:lpstr>
      <vt:lpstr>Module 5  Week 2:   I Can Do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865</cp:revision>
  <cp:lastPrinted>2021-12-15T21:02:40Z</cp:lastPrinted>
  <dcterms:modified xsi:type="dcterms:W3CDTF">2021-12-15T21:22:11Z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